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0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152C8-4E40-4459-A7E9-3B456224F60C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F60AB-50ED-4259-B05E-26CC7BD12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48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227013"/>
            <a:ext cx="7881938" cy="255587"/>
          </a:xfrm>
          <a:prstGeom prst="rect">
            <a:avLst/>
          </a:prstGeom>
          <a:solidFill>
            <a:srgbClr val="072A5E"/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>
              <a:defRPr/>
            </a:pPr>
            <a:endParaRPr lang="en-US" dirty="0">
              <a:cs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5100" y="173038"/>
            <a:ext cx="4543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 smtClean="0">
                <a:solidFill>
                  <a:schemeClr val="bg1"/>
                </a:solidFill>
              </a:rPr>
              <a:t>G-1 Virginia Army National Guard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6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9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56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33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898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8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9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658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441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5259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227013"/>
            <a:ext cx="7881938" cy="255587"/>
          </a:xfrm>
          <a:prstGeom prst="rect">
            <a:avLst/>
          </a:prstGeom>
          <a:solidFill>
            <a:srgbClr val="072A5E"/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>
              <a:defRPr/>
            </a:pPr>
            <a:endParaRPr lang="en-US" dirty="0"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1763" y="6196013"/>
            <a:ext cx="573087" cy="685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33" name="TextBox 8"/>
          <p:cNvSpPr txBox="1">
            <a:spLocks noChangeArrowheads="1"/>
          </p:cNvSpPr>
          <p:nvPr/>
        </p:nvSpPr>
        <p:spPr bwMode="auto">
          <a:xfrm>
            <a:off x="165100" y="173038"/>
            <a:ext cx="4543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 smtClean="0">
                <a:solidFill>
                  <a:schemeClr val="bg1"/>
                </a:solidFill>
              </a:rPr>
              <a:t>G-1 Virginia Army National Guard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028BF109-742D-460F-A894-1F71AD300779}" type="slidenum">
              <a:rPr lang="en-US" altLang="en-US" smtClean="0"/>
              <a:pPr eaLnBrk="1" hangingPunct="1">
                <a:defRPr/>
              </a:pPr>
              <a:t>‹#›</a:t>
            </a:fld>
            <a:endParaRPr lang="en-US" altLang="en-US" dirty="0" smtClean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90600" y="6384925"/>
            <a:ext cx="7848600" cy="368300"/>
          </a:xfrm>
          <a:prstGeom prst="rect">
            <a:avLst/>
          </a:prstGeom>
          <a:solidFill>
            <a:srgbClr val="072A5E"/>
          </a:solidFill>
          <a:ln w="38100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i="1" dirty="0">
                <a:solidFill>
                  <a:schemeClr val="bg1"/>
                </a:solidFill>
                <a:cs typeface="Arial" charset="0"/>
              </a:rPr>
              <a:t>“Committed to Excellence”</a:t>
            </a:r>
          </a:p>
        </p:txBody>
      </p:sp>
      <p:pic>
        <p:nvPicPr>
          <p:cNvPr id="2" name="Picture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713" y="44450"/>
            <a:ext cx="9858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ppsa.csd.disa.mi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ppsa.csd.disa.mil/" TargetMode="Externa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ppsa.csd.disa.mi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530613"/>
            <a:ext cx="8229600" cy="1143000"/>
          </a:xfrm>
        </p:spPr>
        <p:txBody>
          <a:bodyPr/>
          <a:lstStyle/>
          <a:p>
            <a:r>
              <a:rPr lang="en-US" dirty="0" smtClean="0"/>
              <a:t>Appendix C</a:t>
            </a:r>
            <a:br>
              <a:rPr lang="en-US" dirty="0" smtClean="0"/>
            </a:br>
            <a:r>
              <a:rPr lang="en-US" dirty="0" smtClean="0"/>
              <a:t>Soldier </a:t>
            </a:r>
            <a:r>
              <a:rPr lang="en-US" dirty="0" smtClean="0"/>
              <a:t>Responsibilities- E4-E5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3613"/>
            <a:ext cx="9049996" cy="194940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1. Review promotion points in IPPS-A. If points are wrong/missing, submit supporting documentation to unit for updates</a:t>
            </a:r>
          </a:p>
          <a:p>
            <a:pPr marL="0" indent="0">
              <a:buNone/>
            </a:pPr>
            <a:r>
              <a:rPr lang="en-US" sz="2000" dirty="0" smtClean="0"/>
              <a:t>2. Once points are correct, validate points and promotion elections in “board preferences”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0" y="3444669"/>
            <a:ext cx="9049996" cy="2310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1. Make board preference selections and validate in “board preferences”</a:t>
            </a:r>
          </a:p>
          <a:p>
            <a:pPr marL="0" indent="0">
              <a:buNone/>
            </a:pPr>
            <a:r>
              <a:rPr lang="en-US" sz="2000" dirty="0" smtClean="0"/>
              <a:t>2. Review and Validate ERB and ensure it is in </a:t>
            </a:r>
            <a:r>
              <a:rPr lang="en-US" sz="2000" dirty="0" err="1" smtClean="0"/>
              <a:t>iPerms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 Review </a:t>
            </a:r>
            <a:r>
              <a:rPr lang="en-US" sz="2000" dirty="0" err="1" smtClean="0"/>
              <a:t>iPerms</a:t>
            </a:r>
            <a:r>
              <a:rPr lang="en-US" sz="2000" dirty="0" smtClean="0"/>
              <a:t> to ensure accuracy</a:t>
            </a:r>
          </a:p>
          <a:p>
            <a:pPr marL="0" indent="0">
              <a:buNone/>
            </a:pPr>
            <a:r>
              <a:rPr lang="en-US" sz="2000" dirty="0" smtClean="0"/>
              <a:t>4. (if needed) Submit a memo in </a:t>
            </a:r>
            <a:r>
              <a:rPr lang="en-US" sz="2000" dirty="0" err="1" smtClean="0"/>
              <a:t>iPerms</a:t>
            </a:r>
            <a:r>
              <a:rPr lang="en-US" sz="2000" dirty="0" smtClean="0"/>
              <a:t> to the president of the board to explain issues/errors</a:t>
            </a:r>
          </a:p>
          <a:p>
            <a:pPr marL="0" indent="0">
              <a:buNone/>
            </a:pPr>
            <a:r>
              <a:rPr lang="en-US" sz="11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   (Soldiers can do this from the link below on their smart phone)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0499" y="259792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/>
              <a:t>Soldier Responsibilities- E6-E8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30168" y="5622671"/>
            <a:ext cx="4683663" cy="78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>
                <a:hlinkClick r:id="rId2"/>
              </a:rPr>
              <a:t>https://ippsa.csd.disa.mil/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7924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025"/>
            <a:ext cx="8229600" cy="1143000"/>
          </a:xfrm>
        </p:spPr>
        <p:txBody>
          <a:bodyPr/>
          <a:lstStyle/>
          <a:p>
            <a:r>
              <a:rPr lang="en-US" dirty="0" smtClean="0"/>
              <a:t>E4-E5 Being Considered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3" y="1794350"/>
            <a:ext cx="2830750" cy="906121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913" y="1417638"/>
            <a:ext cx="2495330" cy="4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1. Search “promotion points”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024357" y="1402698"/>
            <a:ext cx="2710399" cy="4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2. Review current points                     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976" y="1916384"/>
            <a:ext cx="1546088" cy="123456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707" y="3150947"/>
            <a:ext cx="4833357" cy="3056849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602686" y="1067884"/>
            <a:ext cx="2794475" cy="4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dirty="0"/>
              <a:t>3</a:t>
            </a:r>
            <a:r>
              <a:rPr lang="en-US" sz="1500" dirty="0" smtClean="0"/>
              <a:t>. Go to “board preferences”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(if tile not showing, just use the search function)                   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357" y="1702499"/>
            <a:ext cx="3652452" cy="1162495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6912" y="2879934"/>
            <a:ext cx="4067797" cy="346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4. “Yes” to be considered for MILED and Board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(“No” if declining and skip to step 9)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5. Enter 3 digit MOS. Should be PMOS or DMOS (unless CPMOS change has been approved)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6. “Yes” to validate promotion points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7. “Yes” to validate preferences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8. Select mileage choice from drop down menu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(mileage is from RESIDENCE address on 5960 and shows as “mailing address” in IPPS-A)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9. Click “Save” and exit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*If promotion points aren’t correct, Soldier should wait for corrections before validating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1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298535" y="1020090"/>
            <a:ext cx="2982624" cy="36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hlinkClick r:id="rId6"/>
              </a:rPr>
              <a:t>https://ippsa.csd.disa.mil/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45093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504" y="480549"/>
            <a:ext cx="5823959" cy="908484"/>
          </a:xfrm>
        </p:spPr>
        <p:txBody>
          <a:bodyPr/>
          <a:lstStyle/>
          <a:p>
            <a:r>
              <a:rPr lang="en-US" dirty="0" smtClean="0"/>
              <a:t>E6-E8 Being Considered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6752" y="1389033"/>
            <a:ext cx="3697009" cy="4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dirty="0" smtClean="0"/>
              <a:t>1. Go to “Board Preferences</a:t>
            </a:r>
            <a:br>
              <a:rPr lang="en-US" sz="1500" dirty="0" smtClean="0"/>
            </a:br>
            <a:r>
              <a:rPr lang="en-US" sz="1500" dirty="0" smtClean="0"/>
              <a:t>(if tile not showing, just use search function)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513" y="1262793"/>
            <a:ext cx="1546088" cy="1234563"/>
          </a:xfrm>
          <a:prstGeom prst="rect">
            <a:avLst/>
          </a:prstGeom>
        </p:spPr>
      </p:pic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85458" y="2068082"/>
            <a:ext cx="4007977" cy="4272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2. “Yes” to be considered for MILED and Board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(“No” if declining and skip to step 6)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3. Enter 3 digit MOS. Should be PMOS or DMOS (unless CPMOS change has been approved)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4. “Yes” to validate preferences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5. Select mileage choice from drop down menu</a:t>
            </a:r>
          </a:p>
          <a:p>
            <a:pPr marL="0" indent="0">
              <a:buNone/>
            </a:pPr>
            <a:r>
              <a:rPr lang="en-US" sz="1500" dirty="0"/>
              <a:t>(mileage is from RESIDENCE address on 5960 and shows as “mailing address” in IPPS-A)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6. Click “Save” and exit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500" dirty="0" smtClean="0"/>
              <a:t>*Soldiers still must ensure their ERB is updated/validated and loaded in </a:t>
            </a:r>
            <a:r>
              <a:rPr lang="en-US" sz="1500" dirty="0" err="1" smtClean="0"/>
              <a:t>iPERMS</a:t>
            </a:r>
            <a:r>
              <a:rPr lang="en-US" sz="1500" dirty="0" smtClean="0"/>
              <a:t>. Additionally, as per the MOI, Soldiers may submit to </a:t>
            </a:r>
            <a:r>
              <a:rPr lang="en-US" sz="1500" dirty="0" err="1" smtClean="0"/>
              <a:t>iPerms</a:t>
            </a:r>
            <a:r>
              <a:rPr lang="en-US" sz="1500" dirty="0" smtClean="0"/>
              <a:t> a memo addressing the president of the board for any discrepancies or missing items from their record.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436" y="2556627"/>
            <a:ext cx="4914111" cy="3673257"/>
          </a:xfrm>
          <a:prstGeom prst="rect">
            <a:avLst/>
          </a:prstGeom>
        </p:spPr>
      </p:pic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5939185" y="1418668"/>
            <a:ext cx="2982624" cy="36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hlinkClick r:id="rId4"/>
              </a:rPr>
              <a:t>https://ippsa.csd.disa.mil/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669509"/>
      </p:ext>
    </p:extLst>
  </p:cSld>
  <p:clrMapOvr>
    <a:masterClrMapping/>
  </p:clrMapOvr>
</p:sld>
</file>

<file path=ppt/theme/theme1.xml><?xml version="1.0" encoding="utf-8"?>
<a:theme xmlns:a="http://schemas.openxmlformats.org/drawingml/2006/main" name="TAG Brief The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G Brief Themes" id="{E3A2F185-2375-46B1-90AF-384CA3496638}" vid="{ED33A7C3-31F9-4977-AA7C-BE8E56255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TAG Brief Themes</Template>
  <TotalTime>4721</TotalTime>
  <Words>422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TAG Brief Themes</vt:lpstr>
      <vt:lpstr>Appendix C Soldier Responsibilities- E4-E5</vt:lpstr>
      <vt:lpstr>E4-E5 Being Considered</vt:lpstr>
      <vt:lpstr>E6-E8 Being Considered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Branch</dc:title>
  <dc:creator>Blair, Lionel  WO1 MIL NG VA ARNG</dc:creator>
  <cp:lastModifiedBy>Bilbrey, Timothy J 1SG MIL NG VA ARNG</cp:lastModifiedBy>
  <cp:revision>50</cp:revision>
  <cp:lastPrinted>2020-08-20T14:20:15Z</cp:lastPrinted>
  <dcterms:created xsi:type="dcterms:W3CDTF">2017-08-15T01:34:20Z</dcterms:created>
  <dcterms:modified xsi:type="dcterms:W3CDTF">2020-08-20T14:57:33Z</dcterms:modified>
</cp:coreProperties>
</file>